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FEC150-7320-407F-8F19-DB98D469F307}" v="86" dt="2023-01-19T08:30:40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thik" userId="S::karthik@redwoodpartners.in::1e92be89-dbd8-410d-af88-5578376a0db8" providerId="AD" clId="Web-{3EFEC150-7320-407F-8F19-DB98D469F307}"/>
    <pc:docChg chg="addSld delSld modSld">
      <pc:chgData name="Karthik" userId="S::karthik@redwoodpartners.in::1e92be89-dbd8-410d-af88-5578376a0db8" providerId="AD" clId="Web-{3EFEC150-7320-407F-8F19-DB98D469F307}" dt="2023-01-19T08:30:40.538" v="82"/>
      <pc:docMkLst>
        <pc:docMk/>
      </pc:docMkLst>
      <pc:sldChg chg="modSp">
        <pc:chgData name="Karthik" userId="S::karthik@redwoodpartners.in::1e92be89-dbd8-410d-af88-5578376a0db8" providerId="AD" clId="Web-{3EFEC150-7320-407F-8F19-DB98D469F307}" dt="2023-01-19T08:07:03.189" v="20" actId="20577"/>
        <pc:sldMkLst>
          <pc:docMk/>
          <pc:sldMk cId="0" sldId="259"/>
        </pc:sldMkLst>
        <pc:spChg chg="mod">
          <ac:chgData name="Karthik" userId="S::karthik@redwoodpartners.in::1e92be89-dbd8-410d-af88-5578376a0db8" providerId="AD" clId="Web-{3EFEC150-7320-407F-8F19-DB98D469F307}" dt="2023-01-19T08:07:03.189" v="20" actId="20577"/>
          <ac:spMkLst>
            <pc:docMk/>
            <pc:sldMk cId="0" sldId="259"/>
            <ac:spMk id="80" creationId="{00000000-0000-0000-0000-000000000000}"/>
          </ac:spMkLst>
        </pc:spChg>
      </pc:sldChg>
      <pc:sldChg chg="modSp">
        <pc:chgData name="Karthik" userId="S::karthik@redwoodpartners.in::1e92be89-dbd8-410d-af88-5578376a0db8" providerId="AD" clId="Web-{3EFEC150-7320-407F-8F19-DB98D469F307}" dt="2023-01-19T08:05:21.984" v="13" actId="20577"/>
        <pc:sldMkLst>
          <pc:docMk/>
          <pc:sldMk cId="0" sldId="260"/>
        </pc:sldMkLst>
        <pc:spChg chg="mod">
          <ac:chgData name="Karthik" userId="S::karthik@redwoodpartners.in::1e92be89-dbd8-410d-af88-5578376a0db8" providerId="AD" clId="Web-{3EFEC150-7320-407F-8F19-DB98D469F307}" dt="2023-01-19T08:05:21.984" v="13" actId="20577"/>
          <ac:spMkLst>
            <pc:docMk/>
            <pc:sldMk cId="0" sldId="260"/>
            <ac:spMk id="87" creationId="{00000000-0000-0000-0000-000000000000}"/>
          </ac:spMkLst>
        </pc:spChg>
      </pc:sldChg>
      <pc:sldChg chg="modSp">
        <pc:chgData name="Karthik" userId="S::karthik@redwoodpartners.in::1e92be89-dbd8-410d-af88-5578376a0db8" providerId="AD" clId="Web-{3EFEC150-7320-407F-8F19-DB98D469F307}" dt="2023-01-19T08:08:19.924" v="76" actId="20577"/>
        <pc:sldMkLst>
          <pc:docMk/>
          <pc:sldMk cId="0" sldId="261"/>
        </pc:sldMkLst>
        <pc:spChg chg="mod">
          <ac:chgData name="Karthik" userId="S::karthik@redwoodpartners.in::1e92be89-dbd8-410d-af88-5578376a0db8" providerId="AD" clId="Web-{3EFEC150-7320-407F-8F19-DB98D469F307}" dt="2023-01-19T08:07:41.142" v="38" actId="20577"/>
          <ac:spMkLst>
            <pc:docMk/>
            <pc:sldMk cId="0" sldId="261"/>
            <ac:spMk id="95" creationId="{00000000-0000-0000-0000-000000000000}"/>
          </ac:spMkLst>
        </pc:spChg>
        <pc:spChg chg="mod">
          <ac:chgData name="Karthik" userId="S::karthik@redwoodpartners.in::1e92be89-dbd8-410d-af88-5578376a0db8" providerId="AD" clId="Web-{3EFEC150-7320-407F-8F19-DB98D469F307}" dt="2023-01-19T08:08:19.924" v="76" actId="20577"/>
          <ac:spMkLst>
            <pc:docMk/>
            <pc:sldMk cId="0" sldId="261"/>
            <ac:spMk id="96" creationId="{00000000-0000-0000-0000-000000000000}"/>
          </ac:spMkLst>
        </pc:spChg>
      </pc:sldChg>
      <pc:sldChg chg="new del">
        <pc:chgData name="Karthik" userId="S::karthik@redwoodpartners.in::1e92be89-dbd8-410d-af88-5578376a0db8" providerId="AD" clId="Web-{3EFEC150-7320-407F-8F19-DB98D469F307}" dt="2023-01-19T08:30:40.538" v="82"/>
        <pc:sldMkLst>
          <pc:docMk/>
          <pc:sldMk cId="1079591463" sldId="263"/>
        </pc:sldMkLst>
      </pc:sldChg>
      <pc:sldChg chg="new del">
        <pc:chgData name="Karthik" userId="S::karthik@redwoodpartners.in::1e92be89-dbd8-410d-af88-5578376a0db8" providerId="AD" clId="Web-{3EFEC150-7320-407F-8F19-DB98D469F307}" dt="2023-01-19T08:08:29.190" v="78"/>
        <pc:sldMkLst>
          <pc:docMk/>
          <pc:sldMk cId="1643541113" sldId="263"/>
        </pc:sldMkLst>
      </pc:sldChg>
      <pc:sldChg chg="add del replId">
        <pc:chgData name="Karthik" userId="S::karthik@redwoodpartners.in::1e92be89-dbd8-410d-af88-5578376a0db8" providerId="AD" clId="Web-{3EFEC150-7320-407F-8F19-DB98D469F307}" dt="2023-01-19T08:30:37.585" v="81"/>
        <pc:sldMkLst>
          <pc:docMk/>
          <pc:sldMk cId="2085122090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6d932c9df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6d932c9df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6d932c9df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6d932c9df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6d932c9df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6d932c9df6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6d932c9df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6d932c9df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6d932c9df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6d932c9df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6d932c9df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6d932c9df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Elevator deck Template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Please read instructions and fill only the required 4 slides.</a:t>
            </a:r>
            <a:endParaRPr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Instructions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Do not attach your regular pitch deck or add any extra slides to this deck. Only edit this deck. Your application will be rejected otherwise.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Fill only the required Slides (Slides 3-6)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Please upload a high resolution Logo in PNG (without background) in any public directory and share the link while also pasting the logo in the slide.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In the ASK section on slide number 6, please mention what is the funding and or support required from TANSIM and </a:t>
            </a:r>
            <a:r>
              <a:rPr lang="en-GB" dirty="0" err="1"/>
              <a:t>GoTN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This is not the deck you will be presenting on the Pitch Day. You are free to present your own pitch decks at the Pitch event.</a:t>
            </a:r>
            <a:endParaRPr dirty="0"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Add Logo/Graphic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"/>
          </p:nvPr>
        </p:nvSpPr>
        <p:spPr>
          <a:xfrm>
            <a:off x="319275" y="37140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/>
              <a:t>Elevator Pitch</a:t>
            </a:r>
            <a:endParaRPr sz="2600" b="1"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D0837F-E993-69FB-DFEC-27E1AA0357BA}"/>
              </a:ext>
            </a:extLst>
          </p:cNvPr>
          <p:cNvSpPr txBox="1"/>
          <p:nvPr/>
        </p:nvSpPr>
        <p:spPr>
          <a:xfrm>
            <a:off x="505522" y="1129990"/>
            <a:ext cx="369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Give a brief about your product/service and your team.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What is the problem you are trying to solve?</a:t>
            </a:r>
            <a:endParaRPr sz="180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Problem 1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Problem 2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Problem 3</a:t>
            </a:r>
            <a:endParaRPr sz="1800"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What is the proposed solution?</a:t>
            </a:r>
            <a:endParaRPr sz="180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Solution 1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Solution 2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Solution 3</a:t>
            </a:r>
            <a:endParaRPr sz="1800"/>
          </a:p>
        </p:txBody>
      </p:sp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-GB" dirty="0"/>
              <a:t>Problem (Opportunities)/Solution</a:t>
            </a:r>
            <a:endParaRPr dirty="0"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-GB" dirty="0"/>
              <a:t>Existing Traction(If applicable)</a:t>
            </a:r>
            <a:br>
              <a:rPr lang="en-GB" dirty="0"/>
            </a:b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Cost of Product/Solution :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Number of Paying Customers :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Capital put up by the founders so far :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Profit/Loss for the last closing year :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Any other points of interest :</a:t>
            </a:r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-GB" dirty="0"/>
              <a:t>Fund ask and Utilization </a:t>
            </a:r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1700" y="11048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lnSpc>
                <a:spcPct val="114999"/>
              </a:lnSpc>
            </a:pPr>
            <a:r>
              <a:rPr lang="en-GB" dirty="0"/>
              <a:t>Fund ask:</a:t>
            </a:r>
            <a:endParaRPr lang="en-US" dirty="0"/>
          </a:p>
          <a:p>
            <a:r>
              <a:rPr lang="en-GB" dirty="0"/>
              <a:t>Fund Utilization</a:t>
            </a:r>
            <a:endParaRPr dirty="0"/>
          </a:p>
          <a:p>
            <a:pPr>
              <a:lnSpc>
                <a:spcPct val="114999"/>
              </a:lnSpc>
            </a:pPr>
            <a:r>
              <a:rPr lang="en-GB" dirty="0"/>
              <a:t>Insert Graph/Chart for the utilization</a:t>
            </a:r>
            <a:endParaRPr dirty="0"/>
          </a:p>
        </p:txBody>
      </p:sp>
      <p:sp>
        <p:nvSpPr>
          <p:cNvPr id="97" name="Google Shape;9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 !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 any queries write to arvind@startuptn.in</a:t>
            </a: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On-screen Show (16:9)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Elevator deck Template</vt:lpstr>
      <vt:lpstr>Instructions</vt:lpstr>
      <vt:lpstr>PowerPoint Presentation</vt:lpstr>
      <vt:lpstr>Problem (Opportunities)/Solution</vt:lpstr>
      <vt:lpstr>Existing Traction(If applicable) </vt:lpstr>
      <vt:lpstr>Fund ask and Utilization </vt:lpstr>
      <vt:lpstr>Thank you ! For any queries write to arvind@startuptn.in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S2G Profile deck</dc:title>
  <cp:lastModifiedBy>Others</cp:lastModifiedBy>
  <cp:revision>19</cp:revision>
  <dcterms:modified xsi:type="dcterms:W3CDTF">2024-01-12T12:26:58Z</dcterms:modified>
</cp:coreProperties>
</file>